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1" r:id="rId5"/>
    <p:sldId id="263" r:id="rId6"/>
    <p:sldId id="258" r:id="rId7"/>
    <p:sldId id="268" r:id="rId8"/>
    <p:sldId id="256" r:id="rId9"/>
    <p:sldId id="257" r:id="rId10"/>
    <p:sldId id="267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12854D-EE4B-4AF4-A583-30940FD6326C}" type="doc">
      <dgm:prSet loTypeId="urn:microsoft.com/office/officeart/2005/8/layout/orgChart1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43190CEF-DEC2-4C50-9BFD-C3156484A19D}">
      <dgm:prSet phldrT="[Texto]" custT="1"/>
      <dgm:spPr/>
      <dgm:t>
        <a:bodyPr/>
        <a:lstStyle/>
        <a:p>
          <a:r>
            <a:rPr lang="es-ES" sz="2800" b="1" dirty="0" smtClean="0"/>
            <a:t>Revisión permanente</a:t>
          </a:r>
        </a:p>
        <a:p>
          <a:r>
            <a:rPr lang="es-ES" sz="2000" dirty="0" smtClean="0"/>
            <a:t>(Diacrónica – Sincrónica)  </a:t>
          </a:r>
          <a:endParaRPr lang="es-ES" sz="2000" dirty="0"/>
        </a:p>
      </dgm:t>
    </dgm:pt>
    <dgm:pt modelId="{372F01DB-51F8-436E-9B95-9C8C45583FAA}" type="parTrans" cxnId="{11E39481-69CC-40B0-82EF-39BEAA606551}">
      <dgm:prSet/>
      <dgm:spPr/>
      <dgm:t>
        <a:bodyPr/>
        <a:lstStyle/>
        <a:p>
          <a:endParaRPr lang="es-ES"/>
        </a:p>
      </dgm:t>
    </dgm:pt>
    <dgm:pt modelId="{70727E14-CC6F-4862-9BF0-898F8E45F655}" type="sibTrans" cxnId="{11E39481-69CC-40B0-82EF-39BEAA606551}">
      <dgm:prSet/>
      <dgm:spPr/>
      <dgm:t>
        <a:bodyPr/>
        <a:lstStyle/>
        <a:p>
          <a:endParaRPr lang="es-ES"/>
        </a:p>
      </dgm:t>
    </dgm:pt>
    <dgm:pt modelId="{C9BED559-3A5F-4112-87C5-B0A44F215A72}">
      <dgm:prSet phldrT="[Texto]"/>
      <dgm:spPr/>
      <dgm:t>
        <a:bodyPr/>
        <a:lstStyle/>
        <a:p>
          <a:r>
            <a:rPr lang="es-ES" dirty="0" smtClean="0"/>
            <a:t>Literal (describir)</a:t>
          </a:r>
          <a:endParaRPr lang="es-ES" dirty="0"/>
        </a:p>
      </dgm:t>
    </dgm:pt>
    <dgm:pt modelId="{B4699E80-54C7-425F-901B-1DC55DD5FB78}" type="parTrans" cxnId="{D682BDE2-4EE3-4E7B-8175-53891B6B98A9}">
      <dgm:prSet/>
      <dgm:spPr/>
      <dgm:t>
        <a:bodyPr/>
        <a:lstStyle/>
        <a:p>
          <a:endParaRPr lang="es-ES"/>
        </a:p>
      </dgm:t>
    </dgm:pt>
    <dgm:pt modelId="{5C91A513-6F35-4C1C-9046-E8522F69E0B6}" type="sibTrans" cxnId="{D682BDE2-4EE3-4E7B-8175-53891B6B98A9}">
      <dgm:prSet/>
      <dgm:spPr/>
      <dgm:t>
        <a:bodyPr/>
        <a:lstStyle/>
        <a:p>
          <a:endParaRPr lang="es-ES"/>
        </a:p>
      </dgm:t>
    </dgm:pt>
    <dgm:pt modelId="{B8AA656A-04E0-4527-B414-D51DA09EB2F8}">
      <dgm:prSet phldrT="[Texto]"/>
      <dgm:spPr/>
      <dgm:t>
        <a:bodyPr/>
        <a:lstStyle/>
        <a:p>
          <a:r>
            <a:rPr lang="es-ES" dirty="0" smtClean="0"/>
            <a:t>Interpretativa (Relacionar e inferir)</a:t>
          </a:r>
          <a:endParaRPr lang="es-ES" dirty="0"/>
        </a:p>
      </dgm:t>
    </dgm:pt>
    <dgm:pt modelId="{15463CFC-C7CA-4A3E-8E52-4B80267FB9FB}" type="parTrans" cxnId="{65E86FD4-FFF4-4523-A8EF-78B62776B08C}">
      <dgm:prSet/>
      <dgm:spPr/>
      <dgm:t>
        <a:bodyPr/>
        <a:lstStyle/>
        <a:p>
          <a:endParaRPr lang="es-ES"/>
        </a:p>
      </dgm:t>
    </dgm:pt>
    <dgm:pt modelId="{F5132179-3092-43F5-9E52-2C344865094E}" type="sibTrans" cxnId="{65E86FD4-FFF4-4523-A8EF-78B62776B08C}">
      <dgm:prSet/>
      <dgm:spPr/>
      <dgm:t>
        <a:bodyPr/>
        <a:lstStyle/>
        <a:p>
          <a:endParaRPr lang="es-ES"/>
        </a:p>
      </dgm:t>
    </dgm:pt>
    <dgm:pt modelId="{E88F1984-5AD1-45F6-9B3E-EAE9F74217E8}">
      <dgm:prSet phldrT="[Texto]"/>
      <dgm:spPr/>
      <dgm:t>
        <a:bodyPr/>
        <a:lstStyle/>
        <a:p>
          <a:r>
            <a:rPr lang="es-ES" dirty="0" smtClean="0"/>
            <a:t>Reflexiva (Analizar, proponer, a partir del “antes” y el “después”)</a:t>
          </a:r>
          <a:endParaRPr lang="es-ES" dirty="0"/>
        </a:p>
      </dgm:t>
    </dgm:pt>
    <dgm:pt modelId="{CDFCC2A1-75BF-4F9C-BCF4-7992A9286AB5}" type="parTrans" cxnId="{72853352-9E15-401B-92AD-D951AF1A0EE9}">
      <dgm:prSet/>
      <dgm:spPr/>
      <dgm:t>
        <a:bodyPr/>
        <a:lstStyle/>
        <a:p>
          <a:endParaRPr lang="es-ES"/>
        </a:p>
      </dgm:t>
    </dgm:pt>
    <dgm:pt modelId="{31BE27E0-6A39-4729-B2B5-AA843D975F13}" type="sibTrans" cxnId="{72853352-9E15-401B-92AD-D951AF1A0EE9}">
      <dgm:prSet/>
      <dgm:spPr/>
      <dgm:t>
        <a:bodyPr/>
        <a:lstStyle/>
        <a:p>
          <a:endParaRPr lang="es-ES"/>
        </a:p>
      </dgm:t>
    </dgm:pt>
    <dgm:pt modelId="{48973EAA-4268-4D5B-9DB6-C4BD99A55232}" type="pres">
      <dgm:prSet presAssocID="{FC12854D-EE4B-4AF4-A583-30940FD632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E85B4CE-2F72-4F83-B60B-F6C980576FC2}" type="pres">
      <dgm:prSet presAssocID="{43190CEF-DEC2-4C50-9BFD-C3156484A19D}" presName="hierRoot1" presStyleCnt="0">
        <dgm:presLayoutVars>
          <dgm:hierBranch val="init"/>
        </dgm:presLayoutVars>
      </dgm:prSet>
      <dgm:spPr/>
    </dgm:pt>
    <dgm:pt modelId="{3849E019-7A64-4EF7-A694-11BFD5A6B5E0}" type="pres">
      <dgm:prSet presAssocID="{43190CEF-DEC2-4C50-9BFD-C3156484A19D}" presName="rootComposite1" presStyleCnt="0"/>
      <dgm:spPr/>
    </dgm:pt>
    <dgm:pt modelId="{86475161-73AD-4441-A561-F9CD4EC18AA6}" type="pres">
      <dgm:prSet presAssocID="{43190CEF-DEC2-4C50-9BFD-C3156484A19D}" presName="rootText1" presStyleLbl="node0" presStyleIdx="0" presStyleCnt="1" custScaleX="111255" custScaleY="1712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49D44B-A978-4D51-BBD8-B3EB2F1A3AB9}" type="pres">
      <dgm:prSet presAssocID="{43190CEF-DEC2-4C50-9BFD-C3156484A19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7EBA8DB-8566-4CBE-93FE-DF971622F376}" type="pres">
      <dgm:prSet presAssocID="{43190CEF-DEC2-4C50-9BFD-C3156484A19D}" presName="hierChild2" presStyleCnt="0"/>
      <dgm:spPr/>
    </dgm:pt>
    <dgm:pt modelId="{E4F58FE3-15CA-4755-B39D-4A1E6EF22987}" type="pres">
      <dgm:prSet presAssocID="{B4699E80-54C7-425F-901B-1DC55DD5FB78}" presName="Name37" presStyleLbl="parChTrans1D2" presStyleIdx="0" presStyleCnt="3"/>
      <dgm:spPr/>
      <dgm:t>
        <a:bodyPr/>
        <a:lstStyle/>
        <a:p>
          <a:endParaRPr lang="es-ES"/>
        </a:p>
      </dgm:t>
    </dgm:pt>
    <dgm:pt modelId="{259A46B8-12E5-40EE-A99C-04D86A1D23D7}" type="pres">
      <dgm:prSet presAssocID="{C9BED559-3A5F-4112-87C5-B0A44F215A72}" presName="hierRoot2" presStyleCnt="0">
        <dgm:presLayoutVars>
          <dgm:hierBranch val="init"/>
        </dgm:presLayoutVars>
      </dgm:prSet>
      <dgm:spPr/>
    </dgm:pt>
    <dgm:pt modelId="{D5318889-3B79-4384-A78B-6A5551824112}" type="pres">
      <dgm:prSet presAssocID="{C9BED559-3A5F-4112-87C5-B0A44F215A72}" presName="rootComposite" presStyleCnt="0"/>
      <dgm:spPr/>
    </dgm:pt>
    <dgm:pt modelId="{65078798-CCCB-460C-947D-225CE5742321}" type="pres">
      <dgm:prSet presAssocID="{C9BED559-3A5F-4112-87C5-B0A44F215A72}" presName="rootText" presStyleLbl="node2" presStyleIdx="0" presStyleCnt="3" custScaleX="92280" custScaleY="45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667FF5-91E7-4EFB-AD04-5E443E65D813}" type="pres">
      <dgm:prSet presAssocID="{C9BED559-3A5F-4112-87C5-B0A44F215A72}" presName="rootConnector" presStyleLbl="node2" presStyleIdx="0" presStyleCnt="3"/>
      <dgm:spPr/>
      <dgm:t>
        <a:bodyPr/>
        <a:lstStyle/>
        <a:p>
          <a:endParaRPr lang="es-ES"/>
        </a:p>
      </dgm:t>
    </dgm:pt>
    <dgm:pt modelId="{21391629-9EA2-4AF9-BEB5-606C5908555D}" type="pres">
      <dgm:prSet presAssocID="{C9BED559-3A5F-4112-87C5-B0A44F215A72}" presName="hierChild4" presStyleCnt="0"/>
      <dgm:spPr/>
    </dgm:pt>
    <dgm:pt modelId="{1550D013-351F-446F-B4DC-54A13E9C54DF}" type="pres">
      <dgm:prSet presAssocID="{C9BED559-3A5F-4112-87C5-B0A44F215A72}" presName="hierChild5" presStyleCnt="0"/>
      <dgm:spPr/>
    </dgm:pt>
    <dgm:pt modelId="{C9AA57D1-9B39-4DAB-AD81-53B6E691BBB5}" type="pres">
      <dgm:prSet presAssocID="{15463CFC-C7CA-4A3E-8E52-4B80267FB9FB}" presName="Name37" presStyleLbl="parChTrans1D2" presStyleIdx="1" presStyleCnt="3"/>
      <dgm:spPr/>
      <dgm:t>
        <a:bodyPr/>
        <a:lstStyle/>
        <a:p>
          <a:endParaRPr lang="es-ES"/>
        </a:p>
      </dgm:t>
    </dgm:pt>
    <dgm:pt modelId="{2E83E0F0-F950-433B-AD52-7C54F720B53A}" type="pres">
      <dgm:prSet presAssocID="{B8AA656A-04E0-4527-B414-D51DA09EB2F8}" presName="hierRoot2" presStyleCnt="0">
        <dgm:presLayoutVars>
          <dgm:hierBranch val="init"/>
        </dgm:presLayoutVars>
      </dgm:prSet>
      <dgm:spPr/>
    </dgm:pt>
    <dgm:pt modelId="{2855E6F7-6981-4F97-B3BA-9284ADFE6218}" type="pres">
      <dgm:prSet presAssocID="{B8AA656A-04E0-4527-B414-D51DA09EB2F8}" presName="rootComposite" presStyleCnt="0"/>
      <dgm:spPr/>
    </dgm:pt>
    <dgm:pt modelId="{21381C52-18E6-4A28-B2F1-29DE4F30CCCE}" type="pres">
      <dgm:prSet presAssocID="{B8AA656A-04E0-4527-B414-D51DA09EB2F8}" presName="rootText" presStyleLbl="node2" presStyleIdx="1" presStyleCnt="3" custScaleX="97714" custScaleY="607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AC94FD-29BC-43FB-9847-0657B2C825D5}" type="pres">
      <dgm:prSet presAssocID="{B8AA656A-04E0-4527-B414-D51DA09EB2F8}" presName="rootConnector" presStyleLbl="node2" presStyleIdx="1" presStyleCnt="3"/>
      <dgm:spPr/>
      <dgm:t>
        <a:bodyPr/>
        <a:lstStyle/>
        <a:p>
          <a:endParaRPr lang="es-ES"/>
        </a:p>
      </dgm:t>
    </dgm:pt>
    <dgm:pt modelId="{43BD4AC3-BA90-4B00-883F-9CF91958D740}" type="pres">
      <dgm:prSet presAssocID="{B8AA656A-04E0-4527-B414-D51DA09EB2F8}" presName="hierChild4" presStyleCnt="0"/>
      <dgm:spPr/>
    </dgm:pt>
    <dgm:pt modelId="{ADB6F983-2D11-4979-9850-A3F2A51A874B}" type="pres">
      <dgm:prSet presAssocID="{B8AA656A-04E0-4527-B414-D51DA09EB2F8}" presName="hierChild5" presStyleCnt="0"/>
      <dgm:spPr/>
    </dgm:pt>
    <dgm:pt modelId="{92322FCE-DCB1-40C4-81F6-1B8DE91129E0}" type="pres">
      <dgm:prSet presAssocID="{CDFCC2A1-75BF-4F9C-BCF4-7992A9286AB5}" presName="Name37" presStyleLbl="parChTrans1D2" presStyleIdx="2" presStyleCnt="3"/>
      <dgm:spPr/>
      <dgm:t>
        <a:bodyPr/>
        <a:lstStyle/>
        <a:p>
          <a:endParaRPr lang="es-ES"/>
        </a:p>
      </dgm:t>
    </dgm:pt>
    <dgm:pt modelId="{EC19F97F-62FF-4106-B360-E3F9C8453F21}" type="pres">
      <dgm:prSet presAssocID="{E88F1984-5AD1-45F6-9B3E-EAE9F74217E8}" presName="hierRoot2" presStyleCnt="0">
        <dgm:presLayoutVars>
          <dgm:hierBranch val="init"/>
        </dgm:presLayoutVars>
      </dgm:prSet>
      <dgm:spPr/>
    </dgm:pt>
    <dgm:pt modelId="{E47C2157-8EF6-405C-A242-4A9BB719F32C}" type="pres">
      <dgm:prSet presAssocID="{E88F1984-5AD1-45F6-9B3E-EAE9F74217E8}" presName="rootComposite" presStyleCnt="0"/>
      <dgm:spPr/>
    </dgm:pt>
    <dgm:pt modelId="{CB1BB3F0-6AFB-45E3-80C0-81F51610F8E6}" type="pres">
      <dgm:prSet presAssocID="{E88F1984-5AD1-45F6-9B3E-EAE9F74217E8}" presName="rootText" presStyleLbl="node2" presStyleIdx="2" presStyleCnt="3" custScaleX="105303" custScaleY="75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BFEF954-9261-432B-BA13-EB63FADAAA71}" type="pres">
      <dgm:prSet presAssocID="{E88F1984-5AD1-45F6-9B3E-EAE9F74217E8}" presName="rootConnector" presStyleLbl="node2" presStyleIdx="2" presStyleCnt="3"/>
      <dgm:spPr/>
      <dgm:t>
        <a:bodyPr/>
        <a:lstStyle/>
        <a:p>
          <a:endParaRPr lang="es-ES"/>
        </a:p>
      </dgm:t>
    </dgm:pt>
    <dgm:pt modelId="{81E58736-3678-45A0-9B73-182CCBD14D19}" type="pres">
      <dgm:prSet presAssocID="{E88F1984-5AD1-45F6-9B3E-EAE9F74217E8}" presName="hierChild4" presStyleCnt="0"/>
      <dgm:spPr/>
    </dgm:pt>
    <dgm:pt modelId="{2B083B9C-7F0F-4E56-8CC4-3DB516D06638}" type="pres">
      <dgm:prSet presAssocID="{E88F1984-5AD1-45F6-9B3E-EAE9F74217E8}" presName="hierChild5" presStyleCnt="0"/>
      <dgm:spPr/>
    </dgm:pt>
    <dgm:pt modelId="{C8D83941-1494-47DF-8199-A06706449BC8}" type="pres">
      <dgm:prSet presAssocID="{43190CEF-DEC2-4C50-9BFD-C3156484A19D}" presName="hierChild3" presStyleCnt="0"/>
      <dgm:spPr/>
    </dgm:pt>
  </dgm:ptLst>
  <dgm:cxnLst>
    <dgm:cxn modelId="{D3FABF0D-221C-4336-9706-FAF41713ECBA}" type="presOf" srcId="{C9BED559-3A5F-4112-87C5-B0A44F215A72}" destId="{50667FF5-91E7-4EFB-AD04-5E443E65D813}" srcOrd="1" destOrd="0" presId="urn:microsoft.com/office/officeart/2005/8/layout/orgChart1"/>
    <dgm:cxn modelId="{3DF8B8E0-ED79-41AB-B9C3-72B2E01F6B29}" type="presOf" srcId="{CDFCC2A1-75BF-4F9C-BCF4-7992A9286AB5}" destId="{92322FCE-DCB1-40C4-81F6-1B8DE91129E0}" srcOrd="0" destOrd="0" presId="urn:microsoft.com/office/officeart/2005/8/layout/orgChart1"/>
    <dgm:cxn modelId="{1E97684B-0695-42C2-B09E-66B1BB402E40}" type="presOf" srcId="{B4699E80-54C7-425F-901B-1DC55DD5FB78}" destId="{E4F58FE3-15CA-4755-B39D-4A1E6EF22987}" srcOrd="0" destOrd="0" presId="urn:microsoft.com/office/officeart/2005/8/layout/orgChart1"/>
    <dgm:cxn modelId="{D682BDE2-4EE3-4E7B-8175-53891B6B98A9}" srcId="{43190CEF-DEC2-4C50-9BFD-C3156484A19D}" destId="{C9BED559-3A5F-4112-87C5-B0A44F215A72}" srcOrd="0" destOrd="0" parTransId="{B4699E80-54C7-425F-901B-1DC55DD5FB78}" sibTransId="{5C91A513-6F35-4C1C-9046-E8522F69E0B6}"/>
    <dgm:cxn modelId="{72853352-9E15-401B-92AD-D951AF1A0EE9}" srcId="{43190CEF-DEC2-4C50-9BFD-C3156484A19D}" destId="{E88F1984-5AD1-45F6-9B3E-EAE9F74217E8}" srcOrd="2" destOrd="0" parTransId="{CDFCC2A1-75BF-4F9C-BCF4-7992A9286AB5}" sibTransId="{31BE27E0-6A39-4729-B2B5-AA843D975F13}"/>
    <dgm:cxn modelId="{AFE1E6AD-0D76-4A45-8D49-29465A781541}" type="presOf" srcId="{B8AA656A-04E0-4527-B414-D51DA09EB2F8}" destId="{21381C52-18E6-4A28-B2F1-29DE4F30CCCE}" srcOrd="0" destOrd="0" presId="urn:microsoft.com/office/officeart/2005/8/layout/orgChart1"/>
    <dgm:cxn modelId="{65E86FD4-FFF4-4523-A8EF-78B62776B08C}" srcId="{43190CEF-DEC2-4C50-9BFD-C3156484A19D}" destId="{B8AA656A-04E0-4527-B414-D51DA09EB2F8}" srcOrd="1" destOrd="0" parTransId="{15463CFC-C7CA-4A3E-8E52-4B80267FB9FB}" sibTransId="{F5132179-3092-43F5-9E52-2C344865094E}"/>
    <dgm:cxn modelId="{B8E93C9B-F11F-4DDA-99CF-2004865F45CB}" type="presOf" srcId="{43190CEF-DEC2-4C50-9BFD-C3156484A19D}" destId="{86475161-73AD-4441-A561-F9CD4EC18AA6}" srcOrd="0" destOrd="0" presId="urn:microsoft.com/office/officeart/2005/8/layout/orgChart1"/>
    <dgm:cxn modelId="{524C7662-5CD3-4804-BC66-9413F460B779}" type="presOf" srcId="{43190CEF-DEC2-4C50-9BFD-C3156484A19D}" destId="{3849D44B-A978-4D51-BBD8-B3EB2F1A3AB9}" srcOrd="1" destOrd="0" presId="urn:microsoft.com/office/officeart/2005/8/layout/orgChart1"/>
    <dgm:cxn modelId="{11E39481-69CC-40B0-82EF-39BEAA606551}" srcId="{FC12854D-EE4B-4AF4-A583-30940FD6326C}" destId="{43190CEF-DEC2-4C50-9BFD-C3156484A19D}" srcOrd="0" destOrd="0" parTransId="{372F01DB-51F8-436E-9B95-9C8C45583FAA}" sibTransId="{70727E14-CC6F-4862-9BF0-898F8E45F655}"/>
    <dgm:cxn modelId="{5B0A3667-3CE2-4BFC-80A8-93CC7672DA34}" type="presOf" srcId="{FC12854D-EE4B-4AF4-A583-30940FD6326C}" destId="{48973EAA-4268-4D5B-9DB6-C4BD99A55232}" srcOrd="0" destOrd="0" presId="urn:microsoft.com/office/officeart/2005/8/layout/orgChart1"/>
    <dgm:cxn modelId="{16A486B4-6FDE-418A-85EE-62671ED04F66}" type="presOf" srcId="{B8AA656A-04E0-4527-B414-D51DA09EB2F8}" destId="{45AC94FD-29BC-43FB-9847-0657B2C825D5}" srcOrd="1" destOrd="0" presId="urn:microsoft.com/office/officeart/2005/8/layout/orgChart1"/>
    <dgm:cxn modelId="{70B4229A-0935-441C-8C81-785743BE2949}" type="presOf" srcId="{E88F1984-5AD1-45F6-9B3E-EAE9F74217E8}" destId="{CB1BB3F0-6AFB-45E3-80C0-81F51610F8E6}" srcOrd="0" destOrd="0" presId="urn:microsoft.com/office/officeart/2005/8/layout/orgChart1"/>
    <dgm:cxn modelId="{674C8EBC-6745-423C-8222-45DA43510167}" type="presOf" srcId="{E88F1984-5AD1-45F6-9B3E-EAE9F74217E8}" destId="{DBFEF954-9261-432B-BA13-EB63FADAAA71}" srcOrd="1" destOrd="0" presId="urn:microsoft.com/office/officeart/2005/8/layout/orgChart1"/>
    <dgm:cxn modelId="{7C3EFF7E-47F1-4ECA-A671-7766FB31F713}" type="presOf" srcId="{15463CFC-C7CA-4A3E-8E52-4B80267FB9FB}" destId="{C9AA57D1-9B39-4DAB-AD81-53B6E691BBB5}" srcOrd="0" destOrd="0" presId="urn:microsoft.com/office/officeart/2005/8/layout/orgChart1"/>
    <dgm:cxn modelId="{B8E9CF62-0FA0-48B4-9CA4-6B3425C97A99}" type="presOf" srcId="{C9BED559-3A5F-4112-87C5-B0A44F215A72}" destId="{65078798-CCCB-460C-947D-225CE5742321}" srcOrd="0" destOrd="0" presId="urn:microsoft.com/office/officeart/2005/8/layout/orgChart1"/>
    <dgm:cxn modelId="{8016A3FF-ABFA-49F0-9C16-E16841AB0A07}" type="presParOf" srcId="{48973EAA-4268-4D5B-9DB6-C4BD99A55232}" destId="{3E85B4CE-2F72-4F83-B60B-F6C980576FC2}" srcOrd="0" destOrd="0" presId="urn:microsoft.com/office/officeart/2005/8/layout/orgChart1"/>
    <dgm:cxn modelId="{82BED000-BD33-4690-BB7D-8D76FE37D776}" type="presParOf" srcId="{3E85B4CE-2F72-4F83-B60B-F6C980576FC2}" destId="{3849E019-7A64-4EF7-A694-11BFD5A6B5E0}" srcOrd="0" destOrd="0" presId="urn:microsoft.com/office/officeart/2005/8/layout/orgChart1"/>
    <dgm:cxn modelId="{8EAD8C64-0B99-4A16-9128-33ECD069803E}" type="presParOf" srcId="{3849E019-7A64-4EF7-A694-11BFD5A6B5E0}" destId="{86475161-73AD-4441-A561-F9CD4EC18AA6}" srcOrd="0" destOrd="0" presId="urn:microsoft.com/office/officeart/2005/8/layout/orgChart1"/>
    <dgm:cxn modelId="{3FF32A9D-61F3-4880-890B-333BE9C19A2F}" type="presParOf" srcId="{3849E019-7A64-4EF7-A694-11BFD5A6B5E0}" destId="{3849D44B-A978-4D51-BBD8-B3EB2F1A3AB9}" srcOrd="1" destOrd="0" presId="urn:microsoft.com/office/officeart/2005/8/layout/orgChart1"/>
    <dgm:cxn modelId="{9C9EEFEF-B280-48CF-A703-FA1B219F126E}" type="presParOf" srcId="{3E85B4CE-2F72-4F83-B60B-F6C980576FC2}" destId="{87EBA8DB-8566-4CBE-93FE-DF971622F376}" srcOrd="1" destOrd="0" presId="urn:microsoft.com/office/officeart/2005/8/layout/orgChart1"/>
    <dgm:cxn modelId="{3D422F08-5FA4-48A3-B708-AE36A35CC267}" type="presParOf" srcId="{87EBA8DB-8566-4CBE-93FE-DF971622F376}" destId="{E4F58FE3-15CA-4755-B39D-4A1E6EF22987}" srcOrd="0" destOrd="0" presId="urn:microsoft.com/office/officeart/2005/8/layout/orgChart1"/>
    <dgm:cxn modelId="{2F09C8BC-FB8E-48F6-A93C-3B71BD4D366E}" type="presParOf" srcId="{87EBA8DB-8566-4CBE-93FE-DF971622F376}" destId="{259A46B8-12E5-40EE-A99C-04D86A1D23D7}" srcOrd="1" destOrd="0" presId="urn:microsoft.com/office/officeart/2005/8/layout/orgChart1"/>
    <dgm:cxn modelId="{CA50A413-CFB1-443E-AAE1-A73D7B0A6D86}" type="presParOf" srcId="{259A46B8-12E5-40EE-A99C-04D86A1D23D7}" destId="{D5318889-3B79-4384-A78B-6A5551824112}" srcOrd="0" destOrd="0" presId="urn:microsoft.com/office/officeart/2005/8/layout/orgChart1"/>
    <dgm:cxn modelId="{1C97DF84-C77E-469B-8BE8-E39968BCF811}" type="presParOf" srcId="{D5318889-3B79-4384-A78B-6A5551824112}" destId="{65078798-CCCB-460C-947D-225CE5742321}" srcOrd="0" destOrd="0" presId="urn:microsoft.com/office/officeart/2005/8/layout/orgChart1"/>
    <dgm:cxn modelId="{C7FFF4A7-D3EF-4A96-A2BB-2164CD9A6B68}" type="presParOf" srcId="{D5318889-3B79-4384-A78B-6A5551824112}" destId="{50667FF5-91E7-4EFB-AD04-5E443E65D813}" srcOrd="1" destOrd="0" presId="urn:microsoft.com/office/officeart/2005/8/layout/orgChart1"/>
    <dgm:cxn modelId="{5061A6C0-1BC2-448E-9C14-D5BE6FE809EC}" type="presParOf" srcId="{259A46B8-12E5-40EE-A99C-04D86A1D23D7}" destId="{21391629-9EA2-4AF9-BEB5-606C5908555D}" srcOrd="1" destOrd="0" presId="urn:microsoft.com/office/officeart/2005/8/layout/orgChart1"/>
    <dgm:cxn modelId="{30FE4745-929A-438D-A3B5-DD95D2B1468B}" type="presParOf" srcId="{259A46B8-12E5-40EE-A99C-04D86A1D23D7}" destId="{1550D013-351F-446F-B4DC-54A13E9C54DF}" srcOrd="2" destOrd="0" presId="urn:microsoft.com/office/officeart/2005/8/layout/orgChart1"/>
    <dgm:cxn modelId="{A1D63E01-640A-46E7-82B3-7D9176B38BAC}" type="presParOf" srcId="{87EBA8DB-8566-4CBE-93FE-DF971622F376}" destId="{C9AA57D1-9B39-4DAB-AD81-53B6E691BBB5}" srcOrd="2" destOrd="0" presId="urn:microsoft.com/office/officeart/2005/8/layout/orgChart1"/>
    <dgm:cxn modelId="{FA25487A-1806-4F2E-BC08-952AF33FC061}" type="presParOf" srcId="{87EBA8DB-8566-4CBE-93FE-DF971622F376}" destId="{2E83E0F0-F950-433B-AD52-7C54F720B53A}" srcOrd="3" destOrd="0" presId="urn:microsoft.com/office/officeart/2005/8/layout/orgChart1"/>
    <dgm:cxn modelId="{D8882768-E872-4254-BC2E-28E18D6C37FF}" type="presParOf" srcId="{2E83E0F0-F950-433B-AD52-7C54F720B53A}" destId="{2855E6F7-6981-4F97-B3BA-9284ADFE6218}" srcOrd="0" destOrd="0" presId="urn:microsoft.com/office/officeart/2005/8/layout/orgChart1"/>
    <dgm:cxn modelId="{CE204B85-5621-4649-A70F-B3C456B143FE}" type="presParOf" srcId="{2855E6F7-6981-4F97-B3BA-9284ADFE6218}" destId="{21381C52-18E6-4A28-B2F1-29DE4F30CCCE}" srcOrd="0" destOrd="0" presId="urn:microsoft.com/office/officeart/2005/8/layout/orgChart1"/>
    <dgm:cxn modelId="{8029FBDF-BFAE-4932-9DF5-37676003E036}" type="presParOf" srcId="{2855E6F7-6981-4F97-B3BA-9284ADFE6218}" destId="{45AC94FD-29BC-43FB-9847-0657B2C825D5}" srcOrd="1" destOrd="0" presId="urn:microsoft.com/office/officeart/2005/8/layout/orgChart1"/>
    <dgm:cxn modelId="{28607CC1-256B-44C4-BB92-8D76562108F1}" type="presParOf" srcId="{2E83E0F0-F950-433B-AD52-7C54F720B53A}" destId="{43BD4AC3-BA90-4B00-883F-9CF91958D740}" srcOrd="1" destOrd="0" presId="urn:microsoft.com/office/officeart/2005/8/layout/orgChart1"/>
    <dgm:cxn modelId="{EB1C9175-A5C1-4F25-85A9-87C2FFF02B3A}" type="presParOf" srcId="{2E83E0F0-F950-433B-AD52-7C54F720B53A}" destId="{ADB6F983-2D11-4979-9850-A3F2A51A874B}" srcOrd="2" destOrd="0" presId="urn:microsoft.com/office/officeart/2005/8/layout/orgChart1"/>
    <dgm:cxn modelId="{EA3197B8-EB87-4865-9CFE-D28946F1346D}" type="presParOf" srcId="{87EBA8DB-8566-4CBE-93FE-DF971622F376}" destId="{92322FCE-DCB1-40C4-81F6-1B8DE91129E0}" srcOrd="4" destOrd="0" presId="urn:microsoft.com/office/officeart/2005/8/layout/orgChart1"/>
    <dgm:cxn modelId="{DDE7FAF0-40EA-4A2D-B35F-6A43F25579DB}" type="presParOf" srcId="{87EBA8DB-8566-4CBE-93FE-DF971622F376}" destId="{EC19F97F-62FF-4106-B360-E3F9C8453F21}" srcOrd="5" destOrd="0" presId="urn:microsoft.com/office/officeart/2005/8/layout/orgChart1"/>
    <dgm:cxn modelId="{D2075C78-2CBD-4B7F-B868-E336B771EDEB}" type="presParOf" srcId="{EC19F97F-62FF-4106-B360-E3F9C8453F21}" destId="{E47C2157-8EF6-405C-A242-4A9BB719F32C}" srcOrd="0" destOrd="0" presId="urn:microsoft.com/office/officeart/2005/8/layout/orgChart1"/>
    <dgm:cxn modelId="{AD3FD9D9-AA36-4441-8AEE-67C355198015}" type="presParOf" srcId="{E47C2157-8EF6-405C-A242-4A9BB719F32C}" destId="{CB1BB3F0-6AFB-45E3-80C0-81F51610F8E6}" srcOrd="0" destOrd="0" presId="urn:microsoft.com/office/officeart/2005/8/layout/orgChart1"/>
    <dgm:cxn modelId="{22E506B4-A77E-4847-BF87-4C80D416FD68}" type="presParOf" srcId="{E47C2157-8EF6-405C-A242-4A9BB719F32C}" destId="{DBFEF954-9261-432B-BA13-EB63FADAAA71}" srcOrd="1" destOrd="0" presId="urn:microsoft.com/office/officeart/2005/8/layout/orgChart1"/>
    <dgm:cxn modelId="{B41BF48A-6B15-4082-A99E-3C9D9DBC1502}" type="presParOf" srcId="{EC19F97F-62FF-4106-B360-E3F9C8453F21}" destId="{81E58736-3678-45A0-9B73-182CCBD14D19}" srcOrd="1" destOrd="0" presId="urn:microsoft.com/office/officeart/2005/8/layout/orgChart1"/>
    <dgm:cxn modelId="{B9710C0C-DCED-41C5-A606-01CD0D7B8181}" type="presParOf" srcId="{EC19F97F-62FF-4106-B360-E3F9C8453F21}" destId="{2B083B9C-7F0F-4E56-8CC4-3DB516D06638}" srcOrd="2" destOrd="0" presId="urn:microsoft.com/office/officeart/2005/8/layout/orgChart1"/>
    <dgm:cxn modelId="{8ACB26DD-EFE9-426E-A61C-0A0012A90FCF}" type="presParOf" srcId="{3E85B4CE-2F72-4F83-B60B-F6C980576FC2}" destId="{C8D83941-1494-47DF-8199-A06706449B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322FCE-DCB1-40C4-81F6-1B8DE91129E0}">
      <dsp:nvSpPr>
        <dsp:cNvPr id="0" name=""/>
        <dsp:cNvSpPr/>
      </dsp:nvSpPr>
      <dsp:spPr>
        <a:xfrm>
          <a:off x="4572000" y="3695787"/>
          <a:ext cx="3143057" cy="569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508"/>
              </a:lnTo>
              <a:lnTo>
                <a:pt x="3143057" y="284508"/>
              </a:lnTo>
              <a:lnTo>
                <a:pt x="3143057" y="56901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A57D1-9B39-4DAB-AD81-53B6E691BBB5}">
      <dsp:nvSpPr>
        <dsp:cNvPr id="0" name=""/>
        <dsp:cNvSpPr/>
      </dsp:nvSpPr>
      <dsp:spPr>
        <a:xfrm>
          <a:off x="4395564" y="3695787"/>
          <a:ext cx="176435" cy="569016"/>
        </a:xfrm>
        <a:custGeom>
          <a:avLst/>
          <a:gdLst/>
          <a:ahLst/>
          <a:cxnLst/>
          <a:rect l="0" t="0" r="0" b="0"/>
          <a:pathLst>
            <a:path>
              <a:moveTo>
                <a:pt x="176435" y="0"/>
              </a:moveTo>
              <a:lnTo>
                <a:pt x="176435" y="284508"/>
              </a:lnTo>
              <a:lnTo>
                <a:pt x="0" y="284508"/>
              </a:lnTo>
              <a:lnTo>
                <a:pt x="0" y="56901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58FE3-15CA-4755-B39D-4A1E6EF22987}">
      <dsp:nvSpPr>
        <dsp:cNvPr id="0" name=""/>
        <dsp:cNvSpPr/>
      </dsp:nvSpPr>
      <dsp:spPr>
        <a:xfrm>
          <a:off x="1252507" y="3695787"/>
          <a:ext cx="3319492" cy="569016"/>
        </a:xfrm>
        <a:custGeom>
          <a:avLst/>
          <a:gdLst/>
          <a:ahLst/>
          <a:cxnLst/>
          <a:rect l="0" t="0" r="0" b="0"/>
          <a:pathLst>
            <a:path>
              <a:moveTo>
                <a:pt x="3319492" y="0"/>
              </a:moveTo>
              <a:lnTo>
                <a:pt x="3319492" y="284508"/>
              </a:lnTo>
              <a:lnTo>
                <a:pt x="0" y="284508"/>
              </a:lnTo>
              <a:lnTo>
                <a:pt x="0" y="56901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75161-73AD-4441-A561-F9CD4EC18AA6}">
      <dsp:nvSpPr>
        <dsp:cNvPr id="0" name=""/>
        <dsp:cNvSpPr/>
      </dsp:nvSpPr>
      <dsp:spPr>
        <a:xfrm>
          <a:off x="3064716" y="1376151"/>
          <a:ext cx="3014567" cy="23196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Revisión permanente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(Diacrónica – Sincrónica)  </a:t>
          </a:r>
          <a:endParaRPr lang="es-ES" sz="2000" kern="1200" dirty="0"/>
        </a:p>
      </dsp:txBody>
      <dsp:txXfrm>
        <a:off x="3064716" y="1376151"/>
        <a:ext cx="3014567" cy="2319636"/>
      </dsp:txXfrm>
    </dsp:sp>
    <dsp:sp modelId="{65078798-CCCB-460C-947D-225CE5742321}">
      <dsp:nvSpPr>
        <dsp:cNvPr id="0" name=""/>
        <dsp:cNvSpPr/>
      </dsp:nvSpPr>
      <dsp:spPr>
        <a:xfrm>
          <a:off x="2296" y="4264804"/>
          <a:ext cx="2500420" cy="61033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Literal (describir)</a:t>
          </a:r>
          <a:endParaRPr lang="es-ES" sz="2300" kern="1200" dirty="0"/>
        </a:p>
      </dsp:txBody>
      <dsp:txXfrm>
        <a:off x="2296" y="4264804"/>
        <a:ext cx="2500420" cy="610337"/>
      </dsp:txXfrm>
    </dsp:sp>
    <dsp:sp modelId="{21381C52-18E6-4A28-B2F1-29DE4F30CCCE}">
      <dsp:nvSpPr>
        <dsp:cNvPr id="0" name=""/>
        <dsp:cNvSpPr/>
      </dsp:nvSpPr>
      <dsp:spPr>
        <a:xfrm>
          <a:off x="3071733" y="4264804"/>
          <a:ext cx="2647660" cy="8228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Interpretativa (Relacionar e inferir)</a:t>
          </a:r>
          <a:endParaRPr lang="es-ES" sz="2300" kern="1200" dirty="0"/>
        </a:p>
      </dsp:txBody>
      <dsp:txXfrm>
        <a:off x="3071733" y="4264804"/>
        <a:ext cx="2647660" cy="822892"/>
      </dsp:txXfrm>
    </dsp:sp>
    <dsp:sp modelId="{CB1BB3F0-6AFB-45E3-80C0-81F51610F8E6}">
      <dsp:nvSpPr>
        <dsp:cNvPr id="0" name=""/>
        <dsp:cNvSpPr/>
      </dsp:nvSpPr>
      <dsp:spPr>
        <a:xfrm>
          <a:off x="6288410" y="4264804"/>
          <a:ext cx="2853292" cy="102813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Reflexiva (Analizar, proponer, a partir del “antes” y el “después”)</a:t>
          </a:r>
          <a:endParaRPr lang="es-ES" sz="2300" kern="1200" dirty="0"/>
        </a:p>
      </dsp:txBody>
      <dsp:txXfrm>
        <a:off x="6288410" y="4264804"/>
        <a:ext cx="2853292" cy="1028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Escritura de textos académicos y científicos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400" i="1" dirty="0" smtClean="0">
                <a:solidFill>
                  <a:schemeClr val="tx1"/>
                </a:solidFill>
              </a:rPr>
              <a:t>Mg. Gladys Zamudio Tobar</a:t>
            </a:r>
            <a:endParaRPr lang="es-ES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669360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Los objetivos, respecto a usted son: </a:t>
            </a:r>
            <a:endParaRPr lang="es-ES" dirty="0" smtClean="0"/>
          </a:p>
          <a:p>
            <a:pPr lvl="0"/>
            <a:r>
              <a:rPr lang="es-CO" dirty="0" smtClean="0"/>
              <a:t>posibilitar el conocimiento de los planteamientos de un(os) determinado(s) autor(es) respecto a una temática definida.</a:t>
            </a:r>
            <a:endParaRPr lang="es-ES" dirty="0" smtClean="0"/>
          </a:p>
          <a:p>
            <a:pPr lvl="0"/>
            <a:r>
              <a:rPr lang="es-CO" dirty="0" smtClean="0"/>
              <a:t>Brindarle  la posibilidad de construir su discurso sobre una temática determinada.</a:t>
            </a:r>
            <a:endParaRPr lang="es-ES" dirty="0" smtClean="0"/>
          </a:p>
          <a:p>
            <a:pPr lvl="0"/>
            <a:r>
              <a:rPr lang="es-CO" dirty="0" smtClean="0"/>
              <a:t>potenciarle el desarrollo de habilidades comunicativas en los campos de la lectura y la escritura.</a:t>
            </a:r>
            <a:endParaRPr lang="es-ES" dirty="0" smtClean="0"/>
          </a:p>
          <a:p>
            <a:pPr lvl="0"/>
            <a:r>
              <a:rPr lang="es-CO" dirty="0" smtClean="0"/>
              <a:t>potenciar su capacidad de reaccionar intelectualmente ante una temática expuesta.</a:t>
            </a:r>
            <a:endParaRPr lang="es-ES" dirty="0" smtClean="0"/>
          </a:p>
          <a:p>
            <a:r>
              <a:rPr lang="es-CO" dirty="0" smtClean="0"/>
              <a:t>Al construir el texto, elabore su escrito siguiendo la secuencia pedida a continuación, no es necesario titular cada paso.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</a:p>
          <a:p>
            <a:r>
              <a:rPr lang="es-ES" dirty="0" smtClean="0"/>
              <a:t>Síntesis</a:t>
            </a:r>
          </a:p>
          <a:p>
            <a:r>
              <a:rPr lang="es-ES" dirty="0" smtClean="0"/>
              <a:t>Reacción intelectual</a:t>
            </a:r>
          </a:p>
          <a:p>
            <a:r>
              <a:rPr lang="es-ES" dirty="0" err="1" smtClean="0"/>
              <a:t>Textualización</a:t>
            </a:r>
            <a:r>
              <a:rPr lang="es-ES" dirty="0" smtClean="0"/>
              <a:t>: cohesión, adecuación  y coherencia</a:t>
            </a:r>
          </a:p>
          <a:p>
            <a:r>
              <a:rPr lang="es-ES" dirty="0" smtClean="0"/>
              <a:t>Bibliografía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Ejercicio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1. Lean </a:t>
            </a:r>
            <a:r>
              <a:rPr lang="es-ES" b="1" dirty="0" smtClean="0"/>
              <a:t>La lycra o el fracaso de las feministas</a:t>
            </a:r>
            <a:r>
              <a:rPr lang="es-ES" dirty="0" smtClean="0"/>
              <a:t> (María Elvira Bonilla. </a:t>
            </a:r>
            <a:r>
              <a:rPr lang="es-ES" i="1" dirty="0" smtClean="0"/>
              <a:t>El País</a:t>
            </a:r>
            <a:r>
              <a:rPr lang="es-ES" dirty="0" smtClean="0"/>
              <a:t>. Febrero 10 – 2006)</a:t>
            </a:r>
          </a:p>
          <a:p>
            <a:pPr>
              <a:buNone/>
            </a:pPr>
            <a:r>
              <a:rPr lang="es-ES" dirty="0" smtClean="0"/>
              <a:t>2. Escriba un texto expositivo del texto leído (implemente los aspectos gramaticales pertinentes)</a:t>
            </a:r>
          </a:p>
          <a:p>
            <a:pPr>
              <a:buNone/>
            </a:pPr>
            <a:r>
              <a:rPr lang="es-ES" dirty="0" smtClean="0"/>
              <a:t>3. Realice un gráfico que sintetice la información leída.</a:t>
            </a:r>
          </a:p>
          <a:p>
            <a:pPr>
              <a:buNone/>
            </a:pPr>
            <a:r>
              <a:rPr lang="es-ES" dirty="0" smtClean="0"/>
              <a:t>5. Exprese ¿cuál es su posición frente al tema del texto y susténtelo, por lo menos, con dos argumentos</a:t>
            </a:r>
          </a:p>
          <a:p>
            <a:pPr>
              <a:buNone/>
            </a:pPr>
            <a:r>
              <a:rPr lang="es-ES" dirty="0" smtClean="0"/>
              <a:t>6. Con los insumos anteriores elabore la relatoría.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 smtClean="0"/>
              <a:t>PACIENCIA 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Y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¡GRACIAS!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33670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s-CO" b="1" i="1" dirty="0" smtClean="0"/>
              <a:t>ESCRIBIR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 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Escribo cada que camino,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Escribo cada que piso un vacío,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Marco mis letras detrás de un precipicio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O con el canto de una nube cuando se convierte en líquido.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 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Siempre escribo con mi cuerpo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Cuando  muevo mis palpitaciones auriculares,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Cada que balanceo mi silencio cuando no hay nadie.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 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Escribo, pero no redacto,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Escribo a la luna cuando la miro;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Escribo mis brazos abiertos cuando espero al ángel de mi recuerdo.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Siempre dibujo mis voces al hablar con la nada 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o con el congestivo deterioro del olvido.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 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Todos los días, desde que comencé a hablar escribo.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Escribo el placer de mutilar los sonidos y hacerlos versos vivos.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 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Escribo a diario mi lápida con sangre impura y huesos resecos,</a:t>
            </a:r>
            <a:endParaRPr lang="es-ES" dirty="0" smtClean="0"/>
          </a:p>
          <a:p>
            <a:pPr algn="ctr">
              <a:buNone/>
            </a:pPr>
            <a:r>
              <a:rPr lang="es-MX" i="1" dirty="0" smtClean="0"/>
              <a:t>Y escribo a los otros la eternidad de convertirme en su recuerdo.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20680"/>
          </a:xfrm>
        </p:spPr>
        <p:txBody>
          <a:bodyPr>
            <a:normAutofit/>
          </a:bodyPr>
          <a:lstStyle/>
          <a:p>
            <a:r>
              <a:rPr lang="es-CO" i="1" dirty="0" smtClean="0"/>
              <a:t>“Si bien una cosa es la vida de cada cual, y otra es su recuento narrado a uno mismo o –como es más común- a otros, ya sea por iniciativa propia o a solicitud; su enunciación es un poderoso dispositivo o estrategia para producir la vida, configurar la identidad y, muy especialmente, conocerla (“la vida como texto”)”. </a:t>
            </a:r>
          </a:p>
          <a:p>
            <a:endParaRPr lang="es-CO" i="1" dirty="0" smtClean="0"/>
          </a:p>
          <a:p>
            <a:pPr algn="just"/>
            <a:r>
              <a:rPr lang="es-CO" sz="2400" dirty="0" smtClean="0"/>
              <a:t>Bolívar, Antonio; Domingo, Jesús y Fernández, Manuel (2001) en la Introducción de su libro</a:t>
            </a:r>
            <a:r>
              <a:rPr lang="es-CO" sz="2400" i="1" dirty="0" smtClean="0"/>
              <a:t> “La investigación biográfico-narrativa en Educación”. </a:t>
            </a:r>
            <a:endParaRPr lang="es-ES" sz="24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¿Es difícil escribir? ¿por qué?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1. Los asistentes escriben una breve explicación, desde sus experiencias.</a:t>
            </a:r>
          </a:p>
          <a:p>
            <a:r>
              <a:rPr lang="es-ES" dirty="0" smtClean="0"/>
              <a:t>2. ¿Qué significa escribir bien? </a:t>
            </a:r>
          </a:p>
          <a:p>
            <a:r>
              <a:rPr lang="es-ES" dirty="0" smtClean="0"/>
              <a:t>3. Socializamos los resultados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Implicaciones de la escritura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Conocimientos</a:t>
            </a:r>
          </a:p>
          <a:p>
            <a:r>
              <a:rPr lang="es-ES" dirty="0" smtClean="0"/>
              <a:t>Acciones o procedimientos</a:t>
            </a:r>
          </a:p>
          <a:p>
            <a:r>
              <a:rPr lang="es-ES" dirty="0" smtClean="0"/>
              <a:t>Motivaciones o necesidades</a:t>
            </a:r>
          </a:p>
          <a:p>
            <a:r>
              <a:rPr lang="es-ES" dirty="0" smtClean="0"/>
              <a:t>Niveles de comprensión lectora</a:t>
            </a:r>
          </a:p>
          <a:p>
            <a:r>
              <a:rPr lang="es-ES" dirty="0" smtClean="0"/>
              <a:t>Estrategias de lectura: </a:t>
            </a:r>
            <a:r>
              <a:rPr lang="es-ES" dirty="0" err="1" smtClean="0"/>
              <a:t>metacognición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s-ES" dirty="0" smtClean="0"/>
              <a:t>Modalidades discursivas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352928" cy="45365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Expositivas: descriptivas, función referencial – escritor observador y recopilador.</a:t>
            </a:r>
          </a:p>
          <a:p>
            <a:pPr algn="just"/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Narrativas: descriptivas, función estética o poética y metalingüística – escritor creativo y detallista.</a:t>
            </a:r>
          </a:p>
          <a:p>
            <a:pPr algn="just"/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Argumentativas: función metalingüística, estética y referencial – escritor autónomo, creativo, crítico y propositivo.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88913"/>
          <a:ext cx="9144000" cy="6669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s-ES" dirty="0" smtClean="0"/>
              <a:t>La reseña y el ensayo: dos metalenguajes en la academia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424936" cy="3384376"/>
          </a:xfrm>
        </p:spPr>
        <p:txBody>
          <a:bodyPr/>
          <a:lstStyle/>
          <a:p>
            <a:pPr algn="just"/>
            <a:endParaRPr lang="es-ES" dirty="0" smtClean="0"/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Estos dos metalenguajes, el primero, descriptivo y el segundo, argumentativo confluyen en un tipo de texto relativamente nuevo que es la relatoría. 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CO" b="1" dirty="0" smtClean="0"/>
              <a:t>GUIA DE  CONSTRUCCION DE LA RELATORIA  </a:t>
            </a:r>
          </a:p>
          <a:p>
            <a:pPr algn="ctr">
              <a:buNone/>
            </a:pPr>
            <a:r>
              <a:rPr lang="es-CO" sz="2600" b="1" dirty="0" smtClean="0"/>
              <a:t> </a:t>
            </a:r>
            <a:r>
              <a:rPr lang="es-CO" sz="2600" dirty="0" smtClean="0"/>
              <a:t>USC, </a:t>
            </a:r>
            <a:r>
              <a:rPr lang="es-CO" sz="2600" dirty="0" smtClean="0"/>
              <a:t>Programa de Cualificación Docente</a:t>
            </a:r>
            <a:r>
              <a:rPr lang="es-CO" sz="2600" dirty="0" smtClean="0"/>
              <a:t> </a:t>
            </a:r>
          </a:p>
          <a:p>
            <a:pPr algn="ctr">
              <a:buNone/>
            </a:pPr>
            <a:r>
              <a:rPr lang="es-CO" sz="2600" dirty="0" smtClean="0"/>
              <a:t>(Coordinadora: </a:t>
            </a:r>
            <a:r>
              <a:rPr lang="es-CO" sz="2600" dirty="0" smtClean="0"/>
              <a:t>Ana </a:t>
            </a:r>
            <a:r>
              <a:rPr lang="es-CO" sz="2600" dirty="0" smtClean="0"/>
              <a:t>María </a:t>
            </a:r>
            <a:r>
              <a:rPr lang="es-CO" sz="2600" dirty="0" smtClean="0"/>
              <a:t>Aparicio)</a:t>
            </a:r>
            <a:endParaRPr lang="es-CO" sz="2600" dirty="0" smtClean="0"/>
          </a:p>
          <a:p>
            <a:pPr>
              <a:buNone/>
            </a:pPr>
            <a:endParaRPr lang="es-ES" dirty="0" smtClean="0"/>
          </a:p>
          <a:p>
            <a:r>
              <a:rPr lang="es-CO" dirty="0" smtClean="0"/>
              <a:t>La relatoría propuesta es  un texto escrito de mínimo 3 páginas y máximo 5 donde quienes la construyen  presentan un texto a partir de las lecturas previas realizadas  y las exposiciones de las temáticas hechas en las cualificaciones. 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Esta modalidad exige un tiempo de trabajo  que le beneficiará en el desarrollo de competencias argumentativas, propositivas e interpretativas así como, de las competencias de comunicación escrita y lectora necesarias en la formación docente. 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568</Words>
  <Application>Microsoft Office PowerPoint</Application>
  <PresentationFormat>Presentación en pantalla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Escritura de textos académicos y científicos</vt:lpstr>
      <vt:lpstr>Diapositiva 2</vt:lpstr>
      <vt:lpstr>Diapositiva 3</vt:lpstr>
      <vt:lpstr>¿Es difícil escribir? ¿por qué?</vt:lpstr>
      <vt:lpstr>Implicaciones de la escritura</vt:lpstr>
      <vt:lpstr>Modalidades discursivas</vt:lpstr>
      <vt:lpstr>Diapositiva 7</vt:lpstr>
      <vt:lpstr>La reseña y el ensayo: dos metalenguajes en la academia</vt:lpstr>
      <vt:lpstr> </vt:lpstr>
      <vt:lpstr>Diapositiva 10</vt:lpstr>
      <vt:lpstr>Estructura</vt:lpstr>
      <vt:lpstr>Ejercicio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37</cp:revision>
  <dcterms:created xsi:type="dcterms:W3CDTF">2011-10-07T20:14:37Z</dcterms:created>
  <dcterms:modified xsi:type="dcterms:W3CDTF">2012-04-16T13:12:32Z</dcterms:modified>
</cp:coreProperties>
</file>