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style.org/elecref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MARCO TEÓRICO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 smtClean="0">
                <a:solidFill>
                  <a:schemeClr val="tx1"/>
                </a:solidFill>
              </a:rPr>
              <a:t>Mg. Gladys Zamudio Tobar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¿Qué, quién, para qué y por qué un marco teórico?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Tejido de conceptos y enfoques teóricos</a:t>
            </a:r>
          </a:p>
          <a:p>
            <a:r>
              <a:rPr lang="es-ES" dirty="0" smtClean="0"/>
              <a:t>Investigadores: docentes y científicos</a:t>
            </a:r>
          </a:p>
          <a:p>
            <a:r>
              <a:rPr lang="es-ES" dirty="0" smtClean="0"/>
              <a:t>Para sustentar la tesis</a:t>
            </a:r>
          </a:p>
          <a:p>
            <a:r>
              <a:rPr lang="es-ES" dirty="0" smtClean="0"/>
              <a:t>Porque explica y da referencias de autoridad para otros investigadores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Proceso para elaborar el marco teórico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58924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Saber leer –textos y contextos-  y, como resultado, elaborar reseñas o descripciones</a:t>
            </a:r>
          </a:p>
          <a:p>
            <a:r>
              <a:rPr lang="es-ES" dirty="0" smtClean="0"/>
              <a:t>Tener una pregunta de investigación, sospechas, hipótesis</a:t>
            </a:r>
          </a:p>
          <a:p>
            <a:r>
              <a:rPr lang="es-ES" dirty="0" smtClean="0"/>
              <a:t>Saber cuál es el enfoque al que pertenece su pregunta: por perspectiva ideológica, paradigmas, metodologías</a:t>
            </a:r>
          </a:p>
          <a:p>
            <a:r>
              <a:rPr lang="es-ES" dirty="0" smtClean="0"/>
              <a:t>Identificar los conceptos más importantes</a:t>
            </a:r>
          </a:p>
          <a:p>
            <a:r>
              <a:rPr lang="es-ES" dirty="0" smtClean="0"/>
              <a:t>Desarrollarlos desde su posición frente al problema</a:t>
            </a:r>
          </a:p>
          <a:p>
            <a:r>
              <a:rPr lang="es-ES" dirty="0" smtClean="0"/>
              <a:t>Ser creativo y “auténtico” a la hora de tejer las ideas.</a:t>
            </a:r>
          </a:p>
          <a:p>
            <a:r>
              <a:rPr lang="es-ES" dirty="0" smtClean="0"/>
              <a:t>Reconocer a los autores que lo acompañan, mediante técnicas como las Normas APA o ICONTEC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¿Por qué y para qué escribir un marco teórico en su Programa de Formación?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>
            <a:normAutofit/>
          </a:bodyPr>
          <a:lstStyle/>
          <a:p>
            <a:r>
              <a:rPr lang="es-ES" dirty="0" smtClean="0"/>
              <a:t>Desarrollar habilidades investigativas en el aula: proyectos pedagógicos, investigación-acción</a:t>
            </a:r>
          </a:p>
          <a:p>
            <a:r>
              <a:rPr lang="es-ES" dirty="0" smtClean="0"/>
              <a:t>Articular las prácticas pedagógicas a los contextos</a:t>
            </a:r>
          </a:p>
          <a:p>
            <a:r>
              <a:rPr lang="es-ES" dirty="0" smtClean="0"/>
              <a:t>Fortalecer su creatividad: Actitud positiva para resolver problemas - ¿cómo? metodología</a:t>
            </a:r>
          </a:p>
          <a:p>
            <a:r>
              <a:rPr lang="es-ES" dirty="0" smtClean="0"/>
              <a:t>Consolidar su rol docente desde la perspectiva de la pedagogía social y la evaluación del contexto</a:t>
            </a:r>
          </a:p>
          <a:p>
            <a:r>
              <a:rPr lang="es-ES" dirty="0" smtClean="0"/>
              <a:t>Cambiar la mirada frente al desempeño profesional: proyección – comunidad</a:t>
            </a:r>
          </a:p>
          <a:p>
            <a:r>
              <a:rPr lang="es-ES" dirty="0" smtClean="0"/>
              <a:t>Redimensionar la escuela - innovar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escribir el marco teórico?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/>
          <a:lstStyle/>
          <a:p>
            <a:r>
              <a:rPr lang="es-ES" dirty="0" smtClean="0"/>
              <a:t>Relacione los conceptos entre sí</a:t>
            </a:r>
          </a:p>
          <a:p>
            <a:r>
              <a:rPr lang="es-ES" dirty="0" smtClean="0"/>
              <a:t>Describa las teorías o las definiciones de los conceptos apoyándose en citas textuales</a:t>
            </a:r>
          </a:p>
          <a:p>
            <a:r>
              <a:rPr lang="es-ES" dirty="0" smtClean="0"/>
              <a:t>Narre de manera indirecta lo que dicen los autores acerca del tema: paráfrasis</a:t>
            </a:r>
          </a:p>
          <a:p>
            <a:r>
              <a:rPr lang="es-ES" dirty="0" smtClean="0"/>
              <a:t>Establezca breves comentarios que sitúen la información –conceptos o teorías- en el contexto (recuerde al lector para qué está desarrollando esas ideas)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Revisión de ejemplos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vez revisemos los ejemplos escriba qué significa para usted marco teórico y cuál es su importancia en el ámbito de la educación.</a:t>
            </a:r>
          </a:p>
          <a:p>
            <a:endParaRPr lang="es-ES" dirty="0" smtClean="0"/>
          </a:p>
          <a:p>
            <a:r>
              <a:rPr lang="es-ES" dirty="0" smtClean="0"/>
              <a:t>Socialicemos las respuestas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en grupos con temas afines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/>
          </a:bodyPr>
          <a:lstStyle/>
          <a:p>
            <a:r>
              <a:rPr lang="es-ES" sz="2800" dirty="0" smtClean="0"/>
              <a:t>Biblioteca y hemeroteca: buscar textos, revistas, periódicos, impresos y electrónicos, pertinentes a su pregunta de investigación y hacer la ficha bibliográfica, según las normas APA. (30 minutos) </a:t>
            </a:r>
          </a:p>
          <a:p>
            <a:pPr>
              <a:buNone/>
            </a:pPr>
            <a:r>
              <a:rPr lang="es-ES" dirty="0" smtClean="0"/>
              <a:t>Ejemplos: libro(1),revista(2),fuente electrónica(3)</a:t>
            </a:r>
          </a:p>
          <a:p>
            <a:pPr>
              <a:buNone/>
            </a:pPr>
            <a:r>
              <a:rPr lang="es-ES" sz="2400" dirty="0" smtClean="0"/>
              <a:t>(1)Fraire, Marcela (2003). </a:t>
            </a:r>
            <a:r>
              <a:rPr lang="es-ES" sz="2400" i="1" dirty="0" smtClean="0"/>
              <a:t>Prevención de la violencia social en las escuelas.</a:t>
            </a:r>
            <a:r>
              <a:rPr lang="es-ES" sz="2400" dirty="0" smtClean="0"/>
              <a:t> Argentina: </a:t>
            </a:r>
            <a:r>
              <a:rPr lang="es-ES" sz="2400" dirty="0" err="1" smtClean="0"/>
              <a:t>Landeira</a:t>
            </a:r>
            <a:r>
              <a:rPr lang="es-ES" sz="2400" dirty="0" smtClean="0"/>
              <a:t> Ediciones S.A. </a:t>
            </a:r>
          </a:p>
          <a:p>
            <a:pPr>
              <a:buNone/>
            </a:pPr>
            <a:r>
              <a:rPr lang="es-ES" sz="2400" dirty="0" smtClean="0"/>
              <a:t>(2) </a:t>
            </a:r>
            <a:r>
              <a:rPr lang="en-US" sz="2400" dirty="0" smtClean="0"/>
              <a:t>Henry, W. A., III. (1990, </a:t>
            </a:r>
            <a:r>
              <a:rPr lang="en-US" sz="2400" dirty="0" err="1" smtClean="0"/>
              <a:t>Abril</a:t>
            </a:r>
            <a:r>
              <a:rPr lang="en-US" sz="2400" dirty="0" smtClean="0"/>
              <a:t> 9). </a:t>
            </a:r>
            <a:r>
              <a:rPr lang="en-US" sz="2400" dirty="0" err="1" smtClean="0"/>
              <a:t>Beyong</a:t>
            </a:r>
            <a:r>
              <a:rPr lang="en-US" sz="2400" dirty="0" smtClean="0"/>
              <a:t> the melting pot. </a:t>
            </a:r>
            <a:r>
              <a:rPr lang="en-US" sz="2400" i="1" dirty="0" smtClean="0"/>
              <a:t>Time, 135, </a:t>
            </a:r>
            <a:r>
              <a:rPr lang="es-ES" sz="2400" dirty="0" smtClean="0"/>
              <a:t>28-31</a:t>
            </a:r>
          </a:p>
          <a:p>
            <a:pPr>
              <a:buNone/>
            </a:pPr>
            <a:r>
              <a:rPr lang="es-ES" sz="2400" dirty="0" smtClean="0"/>
              <a:t>(3) </a:t>
            </a:r>
            <a:r>
              <a:rPr lang="es-ES" sz="2400" dirty="0" smtClean="0">
                <a:hlinkClick r:id="rId2"/>
              </a:rPr>
              <a:t>Http://www.apastyle.org/elecref.html</a:t>
            </a:r>
            <a:r>
              <a:rPr lang="es-ES" sz="2400" dirty="0" smtClean="0"/>
              <a:t>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 de escritura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dirty="0" smtClean="0"/>
              <a:t>Una persona expone su idea y sus avances con respecto al marco teórico (conceptos y enfoques) y posteriormente entre todos intentamos escribir algunas ideas organizadas utilizando referencias bibliográficas.</a:t>
            </a:r>
          </a:p>
          <a:p>
            <a:pPr>
              <a:buFontTx/>
              <a:buChar char="-"/>
            </a:pPr>
            <a:r>
              <a:rPr lang="es-ES" dirty="0" smtClean="0"/>
              <a:t>Trabajo individual o por grupos temáticos con asesoría.</a:t>
            </a:r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¡Escribir siempre es un experimento!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pPr algn="ctr">
              <a:buNone/>
            </a:pPr>
            <a:r>
              <a:rPr lang="es-ES" sz="4400" dirty="0" smtClean="0"/>
              <a:t>¡GRACIAS!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469</Words>
  <Application>Microsoft Office PowerPoint</Application>
  <PresentationFormat>Presentación en pantalla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MARCO TEÓRICO</vt:lpstr>
      <vt:lpstr>¿Qué, quién, para qué y por qué un marco teórico?</vt:lpstr>
      <vt:lpstr>Proceso para elaborar el marco teórico</vt:lpstr>
      <vt:lpstr>¿Por qué y para qué escribir un marco teórico en su Programa de Formación?</vt:lpstr>
      <vt:lpstr>¿Cómo escribir el marco teórico?</vt:lpstr>
      <vt:lpstr>Revisión de ejemplos</vt:lpstr>
      <vt:lpstr>Trabajo en grupos con temas afines</vt:lpstr>
      <vt:lpstr>Ejercicio de escritura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29</cp:revision>
  <dcterms:created xsi:type="dcterms:W3CDTF">2011-10-22T02:20:39Z</dcterms:created>
  <dcterms:modified xsi:type="dcterms:W3CDTF">2012-04-28T01:30:44Z</dcterms:modified>
</cp:coreProperties>
</file>